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7" r:id="rId2"/>
  </p:sldIdLst>
  <p:sldSz cx="6480175" cy="8640763"/>
  <p:notesSz cx="6797675" cy="9926638"/>
  <p:defaultTextStyle>
    <a:defPPr>
      <a:defRPr lang="tr-TR"/>
    </a:defPPr>
    <a:lvl1pPr marL="0" algn="l" defTabSz="863969" rtl="0" eaLnBrk="1" latinLnBrk="0" hangingPunct="1">
      <a:defRPr sz="1700" kern="1200">
        <a:solidFill>
          <a:schemeClr val="tx1"/>
        </a:solidFill>
        <a:latin typeface="+mn-lt"/>
        <a:ea typeface="+mn-ea"/>
        <a:cs typeface="+mn-cs"/>
      </a:defRPr>
    </a:lvl1pPr>
    <a:lvl2pPr marL="431984" algn="l" defTabSz="863969" rtl="0" eaLnBrk="1" latinLnBrk="0" hangingPunct="1">
      <a:defRPr sz="1700" kern="1200">
        <a:solidFill>
          <a:schemeClr val="tx1"/>
        </a:solidFill>
        <a:latin typeface="+mn-lt"/>
        <a:ea typeface="+mn-ea"/>
        <a:cs typeface="+mn-cs"/>
      </a:defRPr>
    </a:lvl2pPr>
    <a:lvl3pPr marL="863969" algn="l" defTabSz="863969" rtl="0" eaLnBrk="1" latinLnBrk="0" hangingPunct="1">
      <a:defRPr sz="1700" kern="1200">
        <a:solidFill>
          <a:schemeClr val="tx1"/>
        </a:solidFill>
        <a:latin typeface="+mn-lt"/>
        <a:ea typeface="+mn-ea"/>
        <a:cs typeface="+mn-cs"/>
      </a:defRPr>
    </a:lvl3pPr>
    <a:lvl4pPr marL="1295953" algn="l" defTabSz="863969" rtl="0" eaLnBrk="1" latinLnBrk="0" hangingPunct="1">
      <a:defRPr sz="1700" kern="1200">
        <a:solidFill>
          <a:schemeClr val="tx1"/>
        </a:solidFill>
        <a:latin typeface="+mn-lt"/>
        <a:ea typeface="+mn-ea"/>
        <a:cs typeface="+mn-cs"/>
      </a:defRPr>
    </a:lvl4pPr>
    <a:lvl5pPr marL="1727936" algn="l" defTabSz="863969" rtl="0" eaLnBrk="1" latinLnBrk="0" hangingPunct="1">
      <a:defRPr sz="1700" kern="1200">
        <a:solidFill>
          <a:schemeClr val="tx1"/>
        </a:solidFill>
        <a:latin typeface="+mn-lt"/>
        <a:ea typeface="+mn-ea"/>
        <a:cs typeface="+mn-cs"/>
      </a:defRPr>
    </a:lvl5pPr>
    <a:lvl6pPr marL="2159920" algn="l" defTabSz="863969" rtl="0" eaLnBrk="1" latinLnBrk="0" hangingPunct="1">
      <a:defRPr sz="1700" kern="1200">
        <a:solidFill>
          <a:schemeClr val="tx1"/>
        </a:solidFill>
        <a:latin typeface="+mn-lt"/>
        <a:ea typeface="+mn-ea"/>
        <a:cs typeface="+mn-cs"/>
      </a:defRPr>
    </a:lvl6pPr>
    <a:lvl7pPr marL="2591906" algn="l" defTabSz="863969" rtl="0" eaLnBrk="1" latinLnBrk="0" hangingPunct="1">
      <a:defRPr sz="1700" kern="1200">
        <a:solidFill>
          <a:schemeClr val="tx1"/>
        </a:solidFill>
        <a:latin typeface="+mn-lt"/>
        <a:ea typeface="+mn-ea"/>
        <a:cs typeface="+mn-cs"/>
      </a:defRPr>
    </a:lvl7pPr>
    <a:lvl8pPr marL="3023889" algn="l" defTabSz="863969" rtl="0" eaLnBrk="1" latinLnBrk="0" hangingPunct="1">
      <a:defRPr sz="1700" kern="1200">
        <a:solidFill>
          <a:schemeClr val="tx1"/>
        </a:solidFill>
        <a:latin typeface="+mn-lt"/>
        <a:ea typeface="+mn-ea"/>
        <a:cs typeface="+mn-cs"/>
      </a:defRPr>
    </a:lvl8pPr>
    <a:lvl9pPr marL="3455873" algn="l" defTabSz="863969" rtl="0" eaLnBrk="1" latinLnBrk="0" hangingPunct="1">
      <a:defRPr sz="17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1F2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248" autoAdjust="0"/>
    <p:restoredTop sz="94660"/>
  </p:normalViewPr>
  <p:slideViewPr>
    <p:cSldViewPr snapToGrid="0">
      <p:cViewPr varScale="1">
        <p:scale>
          <a:sx n="91" d="100"/>
          <a:sy n="91" d="100"/>
        </p:scale>
        <p:origin x="331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86013" y="1414125"/>
            <a:ext cx="5508149" cy="3008266"/>
          </a:xfrm>
        </p:spPr>
        <p:txBody>
          <a:bodyPr anchor="b"/>
          <a:lstStyle>
            <a:lvl1pPr algn="ctr">
              <a:defRPr sz="4252"/>
            </a:lvl1pPr>
          </a:lstStyle>
          <a:p>
            <a:r>
              <a:rPr lang="en-US"/>
              <a:t>Click to edit Master title style</a:t>
            </a:r>
            <a:endParaRPr lang="en-US" dirty="0"/>
          </a:p>
        </p:txBody>
      </p:sp>
      <p:sp>
        <p:nvSpPr>
          <p:cNvPr id="3" name="Subtitle 2"/>
          <p:cNvSpPr>
            <a:spLocks noGrp="1"/>
          </p:cNvSpPr>
          <p:nvPr>
            <p:ph type="subTitle" idx="1"/>
          </p:nvPr>
        </p:nvSpPr>
        <p:spPr>
          <a:xfrm>
            <a:off x="810022" y="4538401"/>
            <a:ext cx="4860131" cy="2086184"/>
          </a:xfrm>
        </p:spPr>
        <p:txBody>
          <a:bodyPr/>
          <a:lstStyle>
            <a:lvl1pPr marL="0" indent="0" algn="ctr">
              <a:buNone/>
              <a:defRPr sz="1701"/>
            </a:lvl1pPr>
            <a:lvl2pPr marL="324018" indent="0" algn="ctr">
              <a:buNone/>
              <a:defRPr sz="1417"/>
            </a:lvl2pPr>
            <a:lvl3pPr marL="648035" indent="0" algn="ctr">
              <a:buNone/>
              <a:defRPr sz="1276"/>
            </a:lvl3pPr>
            <a:lvl4pPr marL="972053" indent="0" algn="ctr">
              <a:buNone/>
              <a:defRPr sz="1134"/>
            </a:lvl4pPr>
            <a:lvl5pPr marL="1296071" indent="0" algn="ctr">
              <a:buNone/>
              <a:defRPr sz="1134"/>
            </a:lvl5pPr>
            <a:lvl6pPr marL="1620088" indent="0" algn="ctr">
              <a:buNone/>
              <a:defRPr sz="1134"/>
            </a:lvl6pPr>
            <a:lvl7pPr marL="1944106" indent="0" algn="ctr">
              <a:buNone/>
              <a:defRPr sz="1134"/>
            </a:lvl7pPr>
            <a:lvl8pPr marL="2268123" indent="0" algn="ctr">
              <a:buNone/>
              <a:defRPr sz="1134"/>
            </a:lvl8pPr>
            <a:lvl9pPr marL="2592141" indent="0" algn="ctr">
              <a:buNone/>
              <a:defRPr sz="1134"/>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2183847-1405-43BC-A195-4BE90AA64533}" type="datetimeFigureOut">
              <a:rPr lang="tr-TR" smtClean="0"/>
              <a:t>30.03.2023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6D941EF-5925-46E7-85D8-3194F1FF26E4}" type="slidenum">
              <a:rPr lang="tr-TR" smtClean="0"/>
              <a:t>‹#›</a:t>
            </a:fld>
            <a:endParaRPr lang="tr-TR"/>
          </a:p>
        </p:txBody>
      </p:sp>
    </p:spTree>
    <p:extLst>
      <p:ext uri="{BB962C8B-B14F-4D97-AF65-F5344CB8AC3E}">
        <p14:creationId xmlns:p14="http://schemas.microsoft.com/office/powerpoint/2010/main" val="1199414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183847-1405-43BC-A195-4BE90AA64533}" type="datetimeFigureOut">
              <a:rPr lang="tr-TR" smtClean="0"/>
              <a:t>30.03.2023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6D941EF-5925-46E7-85D8-3194F1FF26E4}" type="slidenum">
              <a:rPr lang="tr-TR" smtClean="0"/>
              <a:t>‹#›</a:t>
            </a:fld>
            <a:endParaRPr lang="tr-TR"/>
          </a:p>
        </p:txBody>
      </p:sp>
    </p:spTree>
    <p:extLst>
      <p:ext uri="{BB962C8B-B14F-4D97-AF65-F5344CB8AC3E}">
        <p14:creationId xmlns:p14="http://schemas.microsoft.com/office/powerpoint/2010/main" val="3505121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637375" y="460041"/>
            <a:ext cx="1397288" cy="732264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45512" y="460041"/>
            <a:ext cx="4110861" cy="732264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183847-1405-43BC-A195-4BE90AA64533}" type="datetimeFigureOut">
              <a:rPr lang="tr-TR" smtClean="0"/>
              <a:t>30.03.2023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6D941EF-5925-46E7-85D8-3194F1FF26E4}" type="slidenum">
              <a:rPr lang="tr-TR" smtClean="0"/>
              <a:t>‹#›</a:t>
            </a:fld>
            <a:endParaRPr lang="tr-TR"/>
          </a:p>
        </p:txBody>
      </p:sp>
    </p:spTree>
    <p:extLst>
      <p:ext uri="{BB962C8B-B14F-4D97-AF65-F5344CB8AC3E}">
        <p14:creationId xmlns:p14="http://schemas.microsoft.com/office/powerpoint/2010/main" val="1925239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183847-1405-43BC-A195-4BE90AA64533}" type="datetimeFigureOut">
              <a:rPr lang="tr-TR" smtClean="0"/>
              <a:t>30.03.2023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6D941EF-5925-46E7-85D8-3194F1FF26E4}" type="slidenum">
              <a:rPr lang="tr-TR" smtClean="0"/>
              <a:t>‹#›</a:t>
            </a:fld>
            <a:endParaRPr lang="tr-TR"/>
          </a:p>
        </p:txBody>
      </p:sp>
    </p:spTree>
    <p:extLst>
      <p:ext uri="{BB962C8B-B14F-4D97-AF65-F5344CB8AC3E}">
        <p14:creationId xmlns:p14="http://schemas.microsoft.com/office/powerpoint/2010/main" val="5310930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42137" y="2154193"/>
            <a:ext cx="5589151" cy="3594317"/>
          </a:xfrm>
        </p:spPr>
        <p:txBody>
          <a:bodyPr anchor="b"/>
          <a:lstStyle>
            <a:lvl1pPr>
              <a:defRPr sz="4252"/>
            </a:lvl1pPr>
          </a:lstStyle>
          <a:p>
            <a:r>
              <a:rPr lang="en-US"/>
              <a:t>Click to edit Master title style</a:t>
            </a:r>
            <a:endParaRPr lang="en-US" dirty="0"/>
          </a:p>
        </p:txBody>
      </p:sp>
      <p:sp>
        <p:nvSpPr>
          <p:cNvPr id="3" name="Text Placeholder 2"/>
          <p:cNvSpPr>
            <a:spLocks noGrp="1"/>
          </p:cNvSpPr>
          <p:nvPr>
            <p:ph type="body" idx="1"/>
          </p:nvPr>
        </p:nvSpPr>
        <p:spPr>
          <a:xfrm>
            <a:off x="442137" y="5782513"/>
            <a:ext cx="5589151" cy="1890166"/>
          </a:xfrm>
        </p:spPr>
        <p:txBody>
          <a:bodyPr/>
          <a:lstStyle>
            <a:lvl1pPr marL="0" indent="0">
              <a:buNone/>
              <a:defRPr sz="1701">
                <a:solidFill>
                  <a:schemeClr val="tx1"/>
                </a:solidFill>
              </a:defRPr>
            </a:lvl1pPr>
            <a:lvl2pPr marL="324018" indent="0">
              <a:buNone/>
              <a:defRPr sz="1417">
                <a:solidFill>
                  <a:schemeClr val="tx1">
                    <a:tint val="75000"/>
                  </a:schemeClr>
                </a:solidFill>
              </a:defRPr>
            </a:lvl2pPr>
            <a:lvl3pPr marL="648035" indent="0">
              <a:buNone/>
              <a:defRPr sz="1276">
                <a:solidFill>
                  <a:schemeClr val="tx1">
                    <a:tint val="75000"/>
                  </a:schemeClr>
                </a:solidFill>
              </a:defRPr>
            </a:lvl3pPr>
            <a:lvl4pPr marL="972053" indent="0">
              <a:buNone/>
              <a:defRPr sz="1134">
                <a:solidFill>
                  <a:schemeClr val="tx1">
                    <a:tint val="75000"/>
                  </a:schemeClr>
                </a:solidFill>
              </a:defRPr>
            </a:lvl4pPr>
            <a:lvl5pPr marL="1296071" indent="0">
              <a:buNone/>
              <a:defRPr sz="1134">
                <a:solidFill>
                  <a:schemeClr val="tx1">
                    <a:tint val="75000"/>
                  </a:schemeClr>
                </a:solidFill>
              </a:defRPr>
            </a:lvl5pPr>
            <a:lvl6pPr marL="1620088" indent="0">
              <a:buNone/>
              <a:defRPr sz="1134">
                <a:solidFill>
                  <a:schemeClr val="tx1">
                    <a:tint val="75000"/>
                  </a:schemeClr>
                </a:solidFill>
              </a:defRPr>
            </a:lvl6pPr>
            <a:lvl7pPr marL="1944106" indent="0">
              <a:buNone/>
              <a:defRPr sz="1134">
                <a:solidFill>
                  <a:schemeClr val="tx1">
                    <a:tint val="75000"/>
                  </a:schemeClr>
                </a:solidFill>
              </a:defRPr>
            </a:lvl7pPr>
            <a:lvl8pPr marL="2268123" indent="0">
              <a:buNone/>
              <a:defRPr sz="1134">
                <a:solidFill>
                  <a:schemeClr val="tx1">
                    <a:tint val="75000"/>
                  </a:schemeClr>
                </a:solidFill>
              </a:defRPr>
            </a:lvl8pPr>
            <a:lvl9pPr marL="2592141" indent="0">
              <a:buNone/>
              <a:defRPr sz="113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2183847-1405-43BC-A195-4BE90AA64533}" type="datetimeFigureOut">
              <a:rPr lang="tr-TR" smtClean="0"/>
              <a:t>30.03.2023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6D941EF-5925-46E7-85D8-3194F1FF26E4}" type="slidenum">
              <a:rPr lang="tr-TR" smtClean="0"/>
              <a:t>‹#›</a:t>
            </a:fld>
            <a:endParaRPr lang="tr-TR"/>
          </a:p>
        </p:txBody>
      </p:sp>
    </p:spTree>
    <p:extLst>
      <p:ext uri="{BB962C8B-B14F-4D97-AF65-F5344CB8AC3E}">
        <p14:creationId xmlns:p14="http://schemas.microsoft.com/office/powerpoint/2010/main" val="15724877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45512" y="2300203"/>
            <a:ext cx="2754074" cy="54824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280589" y="2300203"/>
            <a:ext cx="2754074" cy="54824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2183847-1405-43BC-A195-4BE90AA64533}" type="datetimeFigureOut">
              <a:rPr lang="tr-TR" smtClean="0"/>
              <a:t>30.03.2023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6D941EF-5925-46E7-85D8-3194F1FF26E4}" type="slidenum">
              <a:rPr lang="tr-TR" smtClean="0"/>
              <a:t>‹#›</a:t>
            </a:fld>
            <a:endParaRPr lang="tr-TR"/>
          </a:p>
        </p:txBody>
      </p:sp>
    </p:spTree>
    <p:extLst>
      <p:ext uri="{BB962C8B-B14F-4D97-AF65-F5344CB8AC3E}">
        <p14:creationId xmlns:p14="http://schemas.microsoft.com/office/powerpoint/2010/main" val="4174273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46356" y="460043"/>
            <a:ext cx="5589151" cy="1670148"/>
          </a:xfrm>
        </p:spPr>
        <p:txBody>
          <a:bodyPr/>
          <a:lstStyle/>
          <a:p>
            <a:r>
              <a:rPr lang="en-US"/>
              <a:t>Click to edit Master title style</a:t>
            </a:r>
            <a:endParaRPr lang="en-US" dirty="0"/>
          </a:p>
        </p:txBody>
      </p:sp>
      <p:sp>
        <p:nvSpPr>
          <p:cNvPr id="3" name="Text Placeholder 2"/>
          <p:cNvSpPr>
            <a:spLocks noGrp="1"/>
          </p:cNvSpPr>
          <p:nvPr>
            <p:ph type="body" idx="1"/>
          </p:nvPr>
        </p:nvSpPr>
        <p:spPr>
          <a:xfrm>
            <a:off x="446357" y="2118188"/>
            <a:ext cx="2741417" cy="1038091"/>
          </a:xfrm>
        </p:spPr>
        <p:txBody>
          <a:bodyPr anchor="b"/>
          <a:lstStyle>
            <a:lvl1pPr marL="0" indent="0">
              <a:buNone/>
              <a:defRPr sz="1701" b="1"/>
            </a:lvl1pPr>
            <a:lvl2pPr marL="324018" indent="0">
              <a:buNone/>
              <a:defRPr sz="1417" b="1"/>
            </a:lvl2pPr>
            <a:lvl3pPr marL="648035" indent="0">
              <a:buNone/>
              <a:defRPr sz="1276" b="1"/>
            </a:lvl3pPr>
            <a:lvl4pPr marL="972053" indent="0">
              <a:buNone/>
              <a:defRPr sz="1134" b="1"/>
            </a:lvl4pPr>
            <a:lvl5pPr marL="1296071" indent="0">
              <a:buNone/>
              <a:defRPr sz="1134" b="1"/>
            </a:lvl5pPr>
            <a:lvl6pPr marL="1620088" indent="0">
              <a:buNone/>
              <a:defRPr sz="1134" b="1"/>
            </a:lvl6pPr>
            <a:lvl7pPr marL="1944106" indent="0">
              <a:buNone/>
              <a:defRPr sz="1134" b="1"/>
            </a:lvl7pPr>
            <a:lvl8pPr marL="2268123" indent="0">
              <a:buNone/>
              <a:defRPr sz="1134" b="1"/>
            </a:lvl8pPr>
            <a:lvl9pPr marL="2592141" indent="0">
              <a:buNone/>
              <a:defRPr sz="1134" b="1"/>
            </a:lvl9pPr>
          </a:lstStyle>
          <a:p>
            <a:pPr lvl="0"/>
            <a:r>
              <a:rPr lang="en-US"/>
              <a:t>Click to edit Master text styles</a:t>
            </a:r>
          </a:p>
        </p:txBody>
      </p:sp>
      <p:sp>
        <p:nvSpPr>
          <p:cNvPr id="4" name="Content Placeholder 3"/>
          <p:cNvSpPr>
            <a:spLocks noGrp="1"/>
          </p:cNvSpPr>
          <p:nvPr>
            <p:ph sz="half" idx="2"/>
          </p:nvPr>
        </p:nvSpPr>
        <p:spPr>
          <a:xfrm>
            <a:off x="446357" y="3156278"/>
            <a:ext cx="2741417" cy="46424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280589" y="2118188"/>
            <a:ext cx="2754918" cy="1038091"/>
          </a:xfrm>
        </p:spPr>
        <p:txBody>
          <a:bodyPr anchor="b"/>
          <a:lstStyle>
            <a:lvl1pPr marL="0" indent="0">
              <a:buNone/>
              <a:defRPr sz="1701" b="1"/>
            </a:lvl1pPr>
            <a:lvl2pPr marL="324018" indent="0">
              <a:buNone/>
              <a:defRPr sz="1417" b="1"/>
            </a:lvl2pPr>
            <a:lvl3pPr marL="648035" indent="0">
              <a:buNone/>
              <a:defRPr sz="1276" b="1"/>
            </a:lvl3pPr>
            <a:lvl4pPr marL="972053" indent="0">
              <a:buNone/>
              <a:defRPr sz="1134" b="1"/>
            </a:lvl4pPr>
            <a:lvl5pPr marL="1296071" indent="0">
              <a:buNone/>
              <a:defRPr sz="1134" b="1"/>
            </a:lvl5pPr>
            <a:lvl6pPr marL="1620088" indent="0">
              <a:buNone/>
              <a:defRPr sz="1134" b="1"/>
            </a:lvl6pPr>
            <a:lvl7pPr marL="1944106" indent="0">
              <a:buNone/>
              <a:defRPr sz="1134" b="1"/>
            </a:lvl7pPr>
            <a:lvl8pPr marL="2268123" indent="0">
              <a:buNone/>
              <a:defRPr sz="1134" b="1"/>
            </a:lvl8pPr>
            <a:lvl9pPr marL="2592141" indent="0">
              <a:buNone/>
              <a:defRPr sz="1134" b="1"/>
            </a:lvl9pPr>
          </a:lstStyle>
          <a:p>
            <a:pPr lvl="0"/>
            <a:r>
              <a:rPr lang="en-US"/>
              <a:t>Click to edit Master text styles</a:t>
            </a:r>
          </a:p>
        </p:txBody>
      </p:sp>
      <p:sp>
        <p:nvSpPr>
          <p:cNvPr id="6" name="Content Placeholder 5"/>
          <p:cNvSpPr>
            <a:spLocks noGrp="1"/>
          </p:cNvSpPr>
          <p:nvPr>
            <p:ph sz="quarter" idx="4"/>
          </p:nvPr>
        </p:nvSpPr>
        <p:spPr>
          <a:xfrm>
            <a:off x="3280589" y="3156278"/>
            <a:ext cx="2754918" cy="46424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183847-1405-43BC-A195-4BE90AA64533}" type="datetimeFigureOut">
              <a:rPr lang="tr-TR" smtClean="0"/>
              <a:t>30.03.2023</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6D941EF-5925-46E7-85D8-3194F1FF26E4}" type="slidenum">
              <a:rPr lang="tr-TR" smtClean="0"/>
              <a:t>‹#›</a:t>
            </a:fld>
            <a:endParaRPr lang="tr-TR"/>
          </a:p>
        </p:txBody>
      </p:sp>
    </p:spTree>
    <p:extLst>
      <p:ext uri="{BB962C8B-B14F-4D97-AF65-F5344CB8AC3E}">
        <p14:creationId xmlns:p14="http://schemas.microsoft.com/office/powerpoint/2010/main" val="1986535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2183847-1405-43BC-A195-4BE90AA64533}" type="datetimeFigureOut">
              <a:rPr lang="tr-TR" smtClean="0"/>
              <a:t>30.03.2023</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6D941EF-5925-46E7-85D8-3194F1FF26E4}" type="slidenum">
              <a:rPr lang="tr-TR" smtClean="0"/>
              <a:t>‹#›</a:t>
            </a:fld>
            <a:endParaRPr lang="tr-TR"/>
          </a:p>
        </p:txBody>
      </p:sp>
    </p:spTree>
    <p:extLst>
      <p:ext uri="{BB962C8B-B14F-4D97-AF65-F5344CB8AC3E}">
        <p14:creationId xmlns:p14="http://schemas.microsoft.com/office/powerpoint/2010/main" val="18123130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183847-1405-43BC-A195-4BE90AA64533}" type="datetimeFigureOut">
              <a:rPr lang="tr-TR" smtClean="0"/>
              <a:t>30.03.2023</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6D941EF-5925-46E7-85D8-3194F1FF26E4}" type="slidenum">
              <a:rPr lang="tr-TR" smtClean="0"/>
              <a:t>‹#›</a:t>
            </a:fld>
            <a:endParaRPr lang="tr-TR"/>
          </a:p>
        </p:txBody>
      </p:sp>
    </p:spTree>
    <p:extLst>
      <p:ext uri="{BB962C8B-B14F-4D97-AF65-F5344CB8AC3E}">
        <p14:creationId xmlns:p14="http://schemas.microsoft.com/office/powerpoint/2010/main" val="16134107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6356" y="576051"/>
            <a:ext cx="2090025" cy="2016178"/>
          </a:xfrm>
        </p:spPr>
        <p:txBody>
          <a:bodyPr anchor="b"/>
          <a:lstStyle>
            <a:lvl1pPr>
              <a:defRPr sz="2268"/>
            </a:lvl1pPr>
          </a:lstStyle>
          <a:p>
            <a:r>
              <a:rPr lang="en-US"/>
              <a:t>Click to edit Master title style</a:t>
            </a:r>
            <a:endParaRPr lang="en-US" dirty="0"/>
          </a:p>
        </p:txBody>
      </p:sp>
      <p:sp>
        <p:nvSpPr>
          <p:cNvPr id="3" name="Content Placeholder 2"/>
          <p:cNvSpPr>
            <a:spLocks noGrp="1"/>
          </p:cNvSpPr>
          <p:nvPr>
            <p:ph idx="1"/>
          </p:nvPr>
        </p:nvSpPr>
        <p:spPr>
          <a:xfrm>
            <a:off x="2754918" y="1244112"/>
            <a:ext cx="3280589" cy="6140542"/>
          </a:xfrm>
        </p:spPr>
        <p:txBody>
          <a:bodyPr/>
          <a:lstStyle>
            <a:lvl1pPr>
              <a:defRPr sz="2268"/>
            </a:lvl1pPr>
            <a:lvl2pPr>
              <a:defRPr sz="1984"/>
            </a:lvl2pPr>
            <a:lvl3pPr>
              <a:defRPr sz="1701"/>
            </a:lvl3pPr>
            <a:lvl4pPr>
              <a:defRPr sz="1417"/>
            </a:lvl4pPr>
            <a:lvl5pPr>
              <a:defRPr sz="1417"/>
            </a:lvl5pPr>
            <a:lvl6pPr>
              <a:defRPr sz="1417"/>
            </a:lvl6pPr>
            <a:lvl7pPr>
              <a:defRPr sz="1417"/>
            </a:lvl7pPr>
            <a:lvl8pPr>
              <a:defRPr sz="1417"/>
            </a:lvl8pPr>
            <a:lvl9pPr>
              <a:defRPr sz="141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46356" y="2592229"/>
            <a:ext cx="2090025" cy="4802425"/>
          </a:xfrm>
        </p:spPr>
        <p:txBody>
          <a:bodyPr/>
          <a:lstStyle>
            <a:lvl1pPr marL="0" indent="0">
              <a:buNone/>
              <a:defRPr sz="1134"/>
            </a:lvl1pPr>
            <a:lvl2pPr marL="324018" indent="0">
              <a:buNone/>
              <a:defRPr sz="992"/>
            </a:lvl2pPr>
            <a:lvl3pPr marL="648035" indent="0">
              <a:buNone/>
              <a:defRPr sz="850"/>
            </a:lvl3pPr>
            <a:lvl4pPr marL="972053" indent="0">
              <a:buNone/>
              <a:defRPr sz="709"/>
            </a:lvl4pPr>
            <a:lvl5pPr marL="1296071" indent="0">
              <a:buNone/>
              <a:defRPr sz="709"/>
            </a:lvl5pPr>
            <a:lvl6pPr marL="1620088" indent="0">
              <a:buNone/>
              <a:defRPr sz="709"/>
            </a:lvl6pPr>
            <a:lvl7pPr marL="1944106" indent="0">
              <a:buNone/>
              <a:defRPr sz="709"/>
            </a:lvl7pPr>
            <a:lvl8pPr marL="2268123" indent="0">
              <a:buNone/>
              <a:defRPr sz="709"/>
            </a:lvl8pPr>
            <a:lvl9pPr marL="2592141" indent="0">
              <a:buNone/>
              <a:defRPr sz="709"/>
            </a:lvl9pPr>
          </a:lstStyle>
          <a:p>
            <a:pPr lvl="0"/>
            <a:r>
              <a:rPr lang="en-US"/>
              <a:t>Click to edit Master text styles</a:t>
            </a:r>
          </a:p>
        </p:txBody>
      </p:sp>
      <p:sp>
        <p:nvSpPr>
          <p:cNvPr id="5" name="Date Placeholder 4"/>
          <p:cNvSpPr>
            <a:spLocks noGrp="1"/>
          </p:cNvSpPr>
          <p:nvPr>
            <p:ph type="dt" sz="half" idx="10"/>
          </p:nvPr>
        </p:nvSpPr>
        <p:spPr/>
        <p:txBody>
          <a:bodyPr/>
          <a:lstStyle/>
          <a:p>
            <a:fld id="{02183847-1405-43BC-A195-4BE90AA64533}" type="datetimeFigureOut">
              <a:rPr lang="tr-TR" smtClean="0"/>
              <a:t>30.03.2023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6D941EF-5925-46E7-85D8-3194F1FF26E4}" type="slidenum">
              <a:rPr lang="tr-TR" smtClean="0"/>
              <a:t>‹#›</a:t>
            </a:fld>
            <a:endParaRPr lang="tr-TR"/>
          </a:p>
        </p:txBody>
      </p:sp>
    </p:spTree>
    <p:extLst>
      <p:ext uri="{BB962C8B-B14F-4D97-AF65-F5344CB8AC3E}">
        <p14:creationId xmlns:p14="http://schemas.microsoft.com/office/powerpoint/2010/main" val="902420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6356" y="576051"/>
            <a:ext cx="2090025" cy="2016178"/>
          </a:xfrm>
        </p:spPr>
        <p:txBody>
          <a:bodyPr anchor="b"/>
          <a:lstStyle>
            <a:lvl1pPr>
              <a:defRPr sz="2268"/>
            </a:lvl1pPr>
          </a:lstStyle>
          <a:p>
            <a:r>
              <a:rPr lang="en-US"/>
              <a:t>Click to edit Master title style</a:t>
            </a:r>
            <a:endParaRPr lang="en-US" dirty="0"/>
          </a:p>
        </p:txBody>
      </p:sp>
      <p:sp>
        <p:nvSpPr>
          <p:cNvPr id="3" name="Picture Placeholder 2"/>
          <p:cNvSpPr>
            <a:spLocks noGrp="1" noChangeAspect="1"/>
          </p:cNvSpPr>
          <p:nvPr>
            <p:ph type="pic" idx="1"/>
          </p:nvPr>
        </p:nvSpPr>
        <p:spPr>
          <a:xfrm>
            <a:off x="2754918" y="1244112"/>
            <a:ext cx="3280589" cy="6140542"/>
          </a:xfrm>
        </p:spPr>
        <p:txBody>
          <a:bodyPr anchor="t"/>
          <a:lstStyle>
            <a:lvl1pPr marL="0" indent="0">
              <a:buNone/>
              <a:defRPr sz="2268"/>
            </a:lvl1pPr>
            <a:lvl2pPr marL="324018" indent="0">
              <a:buNone/>
              <a:defRPr sz="1984"/>
            </a:lvl2pPr>
            <a:lvl3pPr marL="648035" indent="0">
              <a:buNone/>
              <a:defRPr sz="1701"/>
            </a:lvl3pPr>
            <a:lvl4pPr marL="972053" indent="0">
              <a:buNone/>
              <a:defRPr sz="1417"/>
            </a:lvl4pPr>
            <a:lvl5pPr marL="1296071" indent="0">
              <a:buNone/>
              <a:defRPr sz="1417"/>
            </a:lvl5pPr>
            <a:lvl6pPr marL="1620088" indent="0">
              <a:buNone/>
              <a:defRPr sz="1417"/>
            </a:lvl6pPr>
            <a:lvl7pPr marL="1944106" indent="0">
              <a:buNone/>
              <a:defRPr sz="1417"/>
            </a:lvl7pPr>
            <a:lvl8pPr marL="2268123" indent="0">
              <a:buNone/>
              <a:defRPr sz="1417"/>
            </a:lvl8pPr>
            <a:lvl9pPr marL="2592141" indent="0">
              <a:buNone/>
              <a:defRPr sz="1417"/>
            </a:lvl9pPr>
          </a:lstStyle>
          <a:p>
            <a:r>
              <a:rPr lang="en-US"/>
              <a:t>Click icon to add picture</a:t>
            </a:r>
            <a:endParaRPr lang="en-US" dirty="0"/>
          </a:p>
        </p:txBody>
      </p:sp>
      <p:sp>
        <p:nvSpPr>
          <p:cNvPr id="4" name="Text Placeholder 3"/>
          <p:cNvSpPr>
            <a:spLocks noGrp="1"/>
          </p:cNvSpPr>
          <p:nvPr>
            <p:ph type="body" sz="half" idx="2"/>
          </p:nvPr>
        </p:nvSpPr>
        <p:spPr>
          <a:xfrm>
            <a:off x="446356" y="2592229"/>
            <a:ext cx="2090025" cy="4802425"/>
          </a:xfrm>
        </p:spPr>
        <p:txBody>
          <a:bodyPr/>
          <a:lstStyle>
            <a:lvl1pPr marL="0" indent="0">
              <a:buNone/>
              <a:defRPr sz="1134"/>
            </a:lvl1pPr>
            <a:lvl2pPr marL="324018" indent="0">
              <a:buNone/>
              <a:defRPr sz="992"/>
            </a:lvl2pPr>
            <a:lvl3pPr marL="648035" indent="0">
              <a:buNone/>
              <a:defRPr sz="850"/>
            </a:lvl3pPr>
            <a:lvl4pPr marL="972053" indent="0">
              <a:buNone/>
              <a:defRPr sz="709"/>
            </a:lvl4pPr>
            <a:lvl5pPr marL="1296071" indent="0">
              <a:buNone/>
              <a:defRPr sz="709"/>
            </a:lvl5pPr>
            <a:lvl6pPr marL="1620088" indent="0">
              <a:buNone/>
              <a:defRPr sz="709"/>
            </a:lvl6pPr>
            <a:lvl7pPr marL="1944106" indent="0">
              <a:buNone/>
              <a:defRPr sz="709"/>
            </a:lvl7pPr>
            <a:lvl8pPr marL="2268123" indent="0">
              <a:buNone/>
              <a:defRPr sz="709"/>
            </a:lvl8pPr>
            <a:lvl9pPr marL="2592141" indent="0">
              <a:buNone/>
              <a:defRPr sz="709"/>
            </a:lvl9pPr>
          </a:lstStyle>
          <a:p>
            <a:pPr lvl="0"/>
            <a:r>
              <a:rPr lang="en-US"/>
              <a:t>Click to edit Master text styles</a:t>
            </a:r>
          </a:p>
        </p:txBody>
      </p:sp>
      <p:sp>
        <p:nvSpPr>
          <p:cNvPr id="5" name="Date Placeholder 4"/>
          <p:cNvSpPr>
            <a:spLocks noGrp="1"/>
          </p:cNvSpPr>
          <p:nvPr>
            <p:ph type="dt" sz="half" idx="10"/>
          </p:nvPr>
        </p:nvSpPr>
        <p:spPr/>
        <p:txBody>
          <a:bodyPr/>
          <a:lstStyle/>
          <a:p>
            <a:fld id="{02183847-1405-43BC-A195-4BE90AA64533}" type="datetimeFigureOut">
              <a:rPr lang="tr-TR" smtClean="0"/>
              <a:t>30.03.2023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6D941EF-5925-46E7-85D8-3194F1FF26E4}" type="slidenum">
              <a:rPr lang="tr-TR" smtClean="0"/>
              <a:t>‹#›</a:t>
            </a:fld>
            <a:endParaRPr lang="tr-TR"/>
          </a:p>
        </p:txBody>
      </p:sp>
    </p:spTree>
    <p:extLst>
      <p:ext uri="{BB962C8B-B14F-4D97-AF65-F5344CB8AC3E}">
        <p14:creationId xmlns:p14="http://schemas.microsoft.com/office/powerpoint/2010/main" val="967492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45512" y="460043"/>
            <a:ext cx="5589151" cy="167014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45512" y="2300203"/>
            <a:ext cx="5589151" cy="54824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45512" y="8008709"/>
            <a:ext cx="1458039" cy="460041"/>
          </a:xfrm>
          <a:prstGeom prst="rect">
            <a:avLst/>
          </a:prstGeom>
        </p:spPr>
        <p:txBody>
          <a:bodyPr vert="horz" lIns="91440" tIns="45720" rIns="91440" bIns="45720" rtlCol="0" anchor="ctr"/>
          <a:lstStyle>
            <a:lvl1pPr algn="l">
              <a:defRPr sz="850">
                <a:solidFill>
                  <a:schemeClr val="tx1">
                    <a:tint val="75000"/>
                  </a:schemeClr>
                </a:solidFill>
              </a:defRPr>
            </a:lvl1pPr>
          </a:lstStyle>
          <a:p>
            <a:fld id="{02183847-1405-43BC-A195-4BE90AA64533}" type="datetimeFigureOut">
              <a:rPr lang="tr-TR" smtClean="0"/>
              <a:t>30.03.2023</a:t>
            </a:fld>
            <a:endParaRPr lang="tr-TR"/>
          </a:p>
        </p:txBody>
      </p:sp>
      <p:sp>
        <p:nvSpPr>
          <p:cNvPr id="5" name="Footer Placeholder 4"/>
          <p:cNvSpPr>
            <a:spLocks noGrp="1"/>
          </p:cNvSpPr>
          <p:nvPr>
            <p:ph type="ftr" sz="quarter" idx="3"/>
          </p:nvPr>
        </p:nvSpPr>
        <p:spPr>
          <a:xfrm>
            <a:off x="2146558" y="8008709"/>
            <a:ext cx="2187059" cy="460041"/>
          </a:xfrm>
          <a:prstGeom prst="rect">
            <a:avLst/>
          </a:prstGeom>
        </p:spPr>
        <p:txBody>
          <a:bodyPr vert="horz" lIns="91440" tIns="45720" rIns="91440" bIns="45720" rtlCol="0" anchor="ctr"/>
          <a:lstStyle>
            <a:lvl1pPr algn="ctr">
              <a:defRPr sz="85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576624" y="8008709"/>
            <a:ext cx="1458039" cy="460041"/>
          </a:xfrm>
          <a:prstGeom prst="rect">
            <a:avLst/>
          </a:prstGeom>
        </p:spPr>
        <p:txBody>
          <a:bodyPr vert="horz" lIns="91440" tIns="45720" rIns="91440" bIns="45720" rtlCol="0" anchor="ctr"/>
          <a:lstStyle>
            <a:lvl1pPr algn="r">
              <a:defRPr sz="850">
                <a:solidFill>
                  <a:schemeClr val="tx1">
                    <a:tint val="75000"/>
                  </a:schemeClr>
                </a:solidFill>
              </a:defRPr>
            </a:lvl1pPr>
          </a:lstStyle>
          <a:p>
            <a:fld id="{16D941EF-5925-46E7-85D8-3194F1FF26E4}" type="slidenum">
              <a:rPr lang="tr-TR" smtClean="0"/>
              <a:t>‹#›</a:t>
            </a:fld>
            <a:endParaRPr lang="tr-TR"/>
          </a:p>
        </p:txBody>
      </p:sp>
      <p:pic>
        <p:nvPicPr>
          <p:cNvPr id="7" name="Picture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8735"/>
            <a:ext cx="6480175" cy="8658233"/>
          </a:xfrm>
          <a:prstGeom prst="rect">
            <a:avLst/>
          </a:prstGeom>
        </p:spPr>
      </p:pic>
    </p:spTree>
    <p:extLst>
      <p:ext uri="{BB962C8B-B14F-4D97-AF65-F5344CB8AC3E}">
        <p14:creationId xmlns:p14="http://schemas.microsoft.com/office/powerpoint/2010/main" val="47988890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48035" rtl="0" eaLnBrk="1" latinLnBrk="0" hangingPunct="1">
        <a:lnSpc>
          <a:spcPct val="90000"/>
        </a:lnSpc>
        <a:spcBef>
          <a:spcPct val="0"/>
        </a:spcBef>
        <a:buNone/>
        <a:defRPr sz="3118" kern="1200">
          <a:solidFill>
            <a:schemeClr val="tx1"/>
          </a:solidFill>
          <a:latin typeface="+mj-lt"/>
          <a:ea typeface="+mj-ea"/>
          <a:cs typeface="+mj-cs"/>
        </a:defRPr>
      </a:lvl1pPr>
    </p:titleStyle>
    <p:bodyStyle>
      <a:lvl1pPr marL="162009" indent="-162009" algn="l" defTabSz="648035" rtl="0" eaLnBrk="1" latinLnBrk="0" hangingPunct="1">
        <a:lnSpc>
          <a:spcPct val="90000"/>
        </a:lnSpc>
        <a:spcBef>
          <a:spcPts val="709"/>
        </a:spcBef>
        <a:buFont typeface="Arial" panose="020B0604020202020204" pitchFamily="34" charset="0"/>
        <a:buChar char="•"/>
        <a:defRPr sz="1984" kern="1200">
          <a:solidFill>
            <a:schemeClr val="tx1"/>
          </a:solidFill>
          <a:latin typeface="+mn-lt"/>
          <a:ea typeface="+mn-ea"/>
          <a:cs typeface="+mn-cs"/>
        </a:defRPr>
      </a:lvl1pPr>
      <a:lvl2pPr marL="486026" indent="-162009" algn="l" defTabSz="648035" rtl="0" eaLnBrk="1" latinLnBrk="0" hangingPunct="1">
        <a:lnSpc>
          <a:spcPct val="90000"/>
        </a:lnSpc>
        <a:spcBef>
          <a:spcPts val="354"/>
        </a:spcBef>
        <a:buFont typeface="Arial" panose="020B0604020202020204" pitchFamily="34" charset="0"/>
        <a:buChar char="•"/>
        <a:defRPr sz="1701" kern="1200">
          <a:solidFill>
            <a:schemeClr val="tx1"/>
          </a:solidFill>
          <a:latin typeface="+mn-lt"/>
          <a:ea typeface="+mn-ea"/>
          <a:cs typeface="+mn-cs"/>
        </a:defRPr>
      </a:lvl2pPr>
      <a:lvl3pPr marL="810044" indent="-162009" algn="l" defTabSz="648035" rtl="0" eaLnBrk="1" latinLnBrk="0" hangingPunct="1">
        <a:lnSpc>
          <a:spcPct val="90000"/>
        </a:lnSpc>
        <a:spcBef>
          <a:spcPts val="354"/>
        </a:spcBef>
        <a:buFont typeface="Arial" panose="020B0604020202020204" pitchFamily="34" charset="0"/>
        <a:buChar char="•"/>
        <a:defRPr sz="1417" kern="1200">
          <a:solidFill>
            <a:schemeClr val="tx1"/>
          </a:solidFill>
          <a:latin typeface="+mn-lt"/>
          <a:ea typeface="+mn-ea"/>
          <a:cs typeface="+mn-cs"/>
        </a:defRPr>
      </a:lvl3pPr>
      <a:lvl4pPr marL="1134062" indent="-162009" algn="l" defTabSz="648035" rtl="0" eaLnBrk="1" latinLnBrk="0" hangingPunct="1">
        <a:lnSpc>
          <a:spcPct val="90000"/>
        </a:lnSpc>
        <a:spcBef>
          <a:spcPts val="354"/>
        </a:spcBef>
        <a:buFont typeface="Arial" panose="020B0604020202020204" pitchFamily="34" charset="0"/>
        <a:buChar char="•"/>
        <a:defRPr sz="1276" kern="1200">
          <a:solidFill>
            <a:schemeClr val="tx1"/>
          </a:solidFill>
          <a:latin typeface="+mn-lt"/>
          <a:ea typeface="+mn-ea"/>
          <a:cs typeface="+mn-cs"/>
        </a:defRPr>
      </a:lvl4pPr>
      <a:lvl5pPr marL="1458079" indent="-162009" algn="l" defTabSz="648035" rtl="0" eaLnBrk="1" latinLnBrk="0" hangingPunct="1">
        <a:lnSpc>
          <a:spcPct val="90000"/>
        </a:lnSpc>
        <a:spcBef>
          <a:spcPts val="354"/>
        </a:spcBef>
        <a:buFont typeface="Arial" panose="020B0604020202020204" pitchFamily="34" charset="0"/>
        <a:buChar char="•"/>
        <a:defRPr sz="1276" kern="1200">
          <a:solidFill>
            <a:schemeClr val="tx1"/>
          </a:solidFill>
          <a:latin typeface="+mn-lt"/>
          <a:ea typeface="+mn-ea"/>
          <a:cs typeface="+mn-cs"/>
        </a:defRPr>
      </a:lvl5pPr>
      <a:lvl6pPr marL="1782097" indent="-162009" algn="l" defTabSz="648035" rtl="0" eaLnBrk="1" latinLnBrk="0" hangingPunct="1">
        <a:lnSpc>
          <a:spcPct val="90000"/>
        </a:lnSpc>
        <a:spcBef>
          <a:spcPts val="354"/>
        </a:spcBef>
        <a:buFont typeface="Arial" panose="020B0604020202020204" pitchFamily="34" charset="0"/>
        <a:buChar char="•"/>
        <a:defRPr sz="1276" kern="1200">
          <a:solidFill>
            <a:schemeClr val="tx1"/>
          </a:solidFill>
          <a:latin typeface="+mn-lt"/>
          <a:ea typeface="+mn-ea"/>
          <a:cs typeface="+mn-cs"/>
        </a:defRPr>
      </a:lvl6pPr>
      <a:lvl7pPr marL="2106115" indent="-162009" algn="l" defTabSz="648035" rtl="0" eaLnBrk="1" latinLnBrk="0" hangingPunct="1">
        <a:lnSpc>
          <a:spcPct val="90000"/>
        </a:lnSpc>
        <a:spcBef>
          <a:spcPts val="354"/>
        </a:spcBef>
        <a:buFont typeface="Arial" panose="020B0604020202020204" pitchFamily="34" charset="0"/>
        <a:buChar char="•"/>
        <a:defRPr sz="1276" kern="1200">
          <a:solidFill>
            <a:schemeClr val="tx1"/>
          </a:solidFill>
          <a:latin typeface="+mn-lt"/>
          <a:ea typeface="+mn-ea"/>
          <a:cs typeface="+mn-cs"/>
        </a:defRPr>
      </a:lvl7pPr>
      <a:lvl8pPr marL="2430132" indent="-162009" algn="l" defTabSz="648035" rtl="0" eaLnBrk="1" latinLnBrk="0" hangingPunct="1">
        <a:lnSpc>
          <a:spcPct val="90000"/>
        </a:lnSpc>
        <a:spcBef>
          <a:spcPts val="354"/>
        </a:spcBef>
        <a:buFont typeface="Arial" panose="020B0604020202020204" pitchFamily="34" charset="0"/>
        <a:buChar char="•"/>
        <a:defRPr sz="1276" kern="1200">
          <a:solidFill>
            <a:schemeClr val="tx1"/>
          </a:solidFill>
          <a:latin typeface="+mn-lt"/>
          <a:ea typeface="+mn-ea"/>
          <a:cs typeface="+mn-cs"/>
        </a:defRPr>
      </a:lvl8pPr>
      <a:lvl9pPr marL="2754150" indent="-162009" algn="l" defTabSz="648035" rtl="0" eaLnBrk="1" latinLnBrk="0" hangingPunct="1">
        <a:lnSpc>
          <a:spcPct val="90000"/>
        </a:lnSpc>
        <a:spcBef>
          <a:spcPts val="354"/>
        </a:spcBef>
        <a:buFont typeface="Arial" panose="020B0604020202020204" pitchFamily="34" charset="0"/>
        <a:buChar char="•"/>
        <a:defRPr sz="1276" kern="1200">
          <a:solidFill>
            <a:schemeClr val="tx1"/>
          </a:solidFill>
          <a:latin typeface="+mn-lt"/>
          <a:ea typeface="+mn-ea"/>
          <a:cs typeface="+mn-cs"/>
        </a:defRPr>
      </a:lvl9pPr>
    </p:bodyStyle>
    <p:otherStyle>
      <a:defPPr>
        <a:defRPr lang="en-US"/>
      </a:defPPr>
      <a:lvl1pPr marL="0" algn="l" defTabSz="648035" rtl="0" eaLnBrk="1" latinLnBrk="0" hangingPunct="1">
        <a:defRPr sz="1276" kern="1200">
          <a:solidFill>
            <a:schemeClr val="tx1"/>
          </a:solidFill>
          <a:latin typeface="+mn-lt"/>
          <a:ea typeface="+mn-ea"/>
          <a:cs typeface="+mn-cs"/>
        </a:defRPr>
      </a:lvl1pPr>
      <a:lvl2pPr marL="324018" algn="l" defTabSz="648035" rtl="0" eaLnBrk="1" latinLnBrk="0" hangingPunct="1">
        <a:defRPr sz="1276" kern="1200">
          <a:solidFill>
            <a:schemeClr val="tx1"/>
          </a:solidFill>
          <a:latin typeface="+mn-lt"/>
          <a:ea typeface="+mn-ea"/>
          <a:cs typeface="+mn-cs"/>
        </a:defRPr>
      </a:lvl2pPr>
      <a:lvl3pPr marL="648035" algn="l" defTabSz="648035" rtl="0" eaLnBrk="1" latinLnBrk="0" hangingPunct="1">
        <a:defRPr sz="1276" kern="1200">
          <a:solidFill>
            <a:schemeClr val="tx1"/>
          </a:solidFill>
          <a:latin typeface="+mn-lt"/>
          <a:ea typeface="+mn-ea"/>
          <a:cs typeface="+mn-cs"/>
        </a:defRPr>
      </a:lvl3pPr>
      <a:lvl4pPr marL="972053" algn="l" defTabSz="648035" rtl="0" eaLnBrk="1" latinLnBrk="0" hangingPunct="1">
        <a:defRPr sz="1276" kern="1200">
          <a:solidFill>
            <a:schemeClr val="tx1"/>
          </a:solidFill>
          <a:latin typeface="+mn-lt"/>
          <a:ea typeface="+mn-ea"/>
          <a:cs typeface="+mn-cs"/>
        </a:defRPr>
      </a:lvl4pPr>
      <a:lvl5pPr marL="1296071" algn="l" defTabSz="648035" rtl="0" eaLnBrk="1" latinLnBrk="0" hangingPunct="1">
        <a:defRPr sz="1276" kern="1200">
          <a:solidFill>
            <a:schemeClr val="tx1"/>
          </a:solidFill>
          <a:latin typeface="+mn-lt"/>
          <a:ea typeface="+mn-ea"/>
          <a:cs typeface="+mn-cs"/>
        </a:defRPr>
      </a:lvl5pPr>
      <a:lvl6pPr marL="1620088" algn="l" defTabSz="648035" rtl="0" eaLnBrk="1" latinLnBrk="0" hangingPunct="1">
        <a:defRPr sz="1276" kern="1200">
          <a:solidFill>
            <a:schemeClr val="tx1"/>
          </a:solidFill>
          <a:latin typeface="+mn-lt"/>
          <a:ea typeface="+mn-ea"/>
          <a:cs typeface="+mn-cs"/>
        </a:defRPr>
      </a:lvl6pPr>
      <a:lvl7pPr marL="1944106" algn="l" defTabSz="648035" rtl="0" eaLnBrk="1" latinLnBrk="0" hangingPunct="1">
        <a:defRPr sz="1276" kern="1200">
          <a:solidFill>
            <a:schemeClr val="tx1"/>
          </a:solidFill>
          <a:latin typeface="+mn-lt"/>
          <a:ea typeface="+mn-ea"/>
          <a:cs typeface="+mn-cs"/>
        </a:defRPr>
      </a:lvl7pPr>
      <a:lvl8pPr marL="2268123" algn="l" defTabSz="648035" rtl="0" eaLnBrk="1" latinLnBrk="0" hangingPunct="1">
        <a:defRPr sz="1276" kern="1200">
          <a:solidFill>
            <a:schemeClr val="tx1"/>
          </a:solidFill>
          <a:latin typeface="+mn-lt"/>
          <a:ea typeface="+mn-ea"/>
          <a:cs typeface="+mn-cs"/>
        </a:defRPr>
      </a:lvl8pPr>
      <a:lvl9pPr marL="2592141" algn="l" defTabSz="648035" rtl="0" eaLnBrk="1" latinLnBrk="0" hangingPunct="1">
        <a:defRPr sz="127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ysk.gov.tr/"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3742" y="2039420"/>
            <a:ext cx="5137079" cy="486867"/>
          </a:xfrm>
        </p:spPr>
        <p:txBody>
          <a:bodyPr>
            <a:normAutofit/>
          </a:bodyPr>
          <a:lstStyle/>
          <a:p>
            <a:pPr algn="ctr"/>
            <a:r>
              <a:rPr lang="en-US" sz="2400" dirty="0">
                <a:solidFill>
                  <a:srgbClr val="DD1F26"/>
                </a:solidFill>
                <a:latin typeface="Arial Black" panose="020B0A04020102020204" pitchFamily="34" charset="0"/>
              </a:rPr>
              <a:t>DUYURU</a:t>
            </a:r>
            <a:endParaRPr lang="tr-TR" sz="2400" dirty="0">
              <a:solidFill>
                <a:srgbClr val="DD1F26"/>
              </a:solidFill>
              <a:latin typeface="Arial Black" panose="020B0A04020102020204" pitchFamily="34" charset="0"/>
            </a:endParaRPr>
          </a:p>
        </p:txBody>
      </p:sp>
      <p:sp>
        <p:nvSpPr>
          <p:cNvPr id="3" name="Content Placeholder 2"/>
          <p:cNvSpPr>
            <a:spLocks noGrp="1"/>
          </p:cNvSpPr>
          <p:nvPr>
            <p:ph idx="1"/>
          </p:nvPr>
        </p:nvSpPr>
        <p:spPr>
          <a:xfrm>
            <a:off x="793742" y="2526287"/>
            <a:ext cx="5050010" cy="5169537"/>
          </a:xfrm>
        </p:spPr>
        <p:txBody>
          <a:bodyPr>
            <a:noAutofit/>
          </a:bodyPr>
          <a:lstStyle/>
          <a:p>
            <a:pPr marL="0" indent="0">
              <a:buNone/>
            </a:pPr>
            <a:r>
              <a:rPr lang="tr-TR" sz="1000">
                <a:latin typeface="Times New Roman" panose="02020603050405020304" pitchFamily="18" charset="0"/>
                <a:cs typeface="Times New Roman" panose="02020603050405020304" pitchFamily="18" charset="0"/>
              </a:rPr>
              <a:t>     Kıymetli </a:t>
            </a:r>
            <a:r>
              <a:rPr lang="tr-TR" sz="1000" dirty="0">
                <a:latin typeface="Times New Roman" panose="02020603050405020304" pitchFamily="18" charset="0"/>
                <a:cs typeface="Times New Roman" panose="02020603050405020304" pitchFamily="18" charset="0"/>
              </a:rPr>
              <a:t>Vatandaşlarımız,</a:t>
            </a:r>
          </a:p>
          <a:p>
            <a:r>
              <a:rPr lang="tr-TR" sz="1000" dirty="0">
                <a:latin typeface="Times New Roman" panose="02020603050405020304" pitchFamily="18" charset="0"/>
                <a:cs typeface="Times New Roman" panose="02020603050405020304" pitchFamily="18" charset="0"/>
              </a:rPr>
              <a:t>Yurtiçinde 14 Mayıs 2023 tarihinde ilk turu düzenlenecek Cumhurbaşkanı Seçimi ve 28. Dönem Milletvekili Genel Seçimi için Yüksek Seçim Kurulu'nun kararları çerçevesinde Yurt Dışı Seçmen  </a:t>
            </a:r>
            <a:r>
              <a:rPr lang="tr-TR" sz="1000" dirty="0" err="1">
                <a:latin typeface="Times New Roman" panose="02020603050405020304" pitchFamily="18" charset="0"/>
                <a:cs typeface="Times New Roman" panose="02020603050405020304" pitchFamily="18" charset="0"/>
              </a:rPr>
              <a:t>Kütüğü’ne</a:t>
            </a:r>
            <a:r>
              <a:rPr lang="tr-TR" sz="1000" dirty="0">
                <a:latin typeface="Times New Roman" panose="02020603050405020304" pitchFamily="18" charset="0"/>
                <a:cs typeface="Times New Roman" panose="02020603050405020304" pitchFamily="18" charset="0"/>
              </a:rPr>
              <a:t> kayıtlı vatandaşlarımız, seçimlerin ilk turu için 27 Nisan-14 Mayıs 2023 tarihlerinde gümrük kapılarında oy kullanabileceklerdir.</a:t>
            </a:r>
          </a:p>
          <a:p>
            <a:r>
              <a:rPr lang="tr-TR" sz="1000" dirty="0">
                <a:latin typeface="Times New Roman" panose="02020603050405020304" pitchFamily="18" charset="0"/>
                <a:cs typeface="Times New Roman" panose="02020603050405020304" pitchFamily="18" charset="0"/>
              </a:rPr>
              <a:t>Cumhurbaşkanı Seçiminin ikinci tur oylamaya kalması durumunda, Yurt Dışı Seçmen </a:t>
            </a:r>
            <a:r>
              <a:rPr lang="tr-TR" sz="1000" dirty="0" err="1">
                <a:latin typeface="Times New Roman" panose="02020603050405020304" pitchFamily="18" charset="0"/>
                <a:cs typeface="Times New Roman" panose="02020603050405020304" pitchFamily="18" charset="0"/>
              </a:rPr>
              <a:t>Kütüğü’ne</a:t>
            </a:r>
            <a:r>
              <a:rPr lang="tr-TR" sz="1000" dirty="0">
                <a:latin typeface="Times New Roman" panose="02020603050405020304" pitchFamily="18" charset="0"/>
                <a:cs typeface="Times New Roman" panose="02020603050405020304" pitchFamily="18" charset="0"/>
              </a:rPr>
              <a:t> kayıtlı vatandaşlarımız, 20-28 Mayıs 2023 tarihlerinde gümrük kapılarında oy kullanabileceklerdir.</a:t>
            </a:r>
          </a:p>
          <a:p>
            <a:r>
              <a:rPr lang="tr-TR" sz="1000" dirty="0">
                <a:latin typeface="Times New Roman" panose="02020603050405020304" pitchFamily="18" charset="0"/>
                <a:cs typeface="Times New Roman" panose="02020603050405020304" pitchFamily="18" charset="0"/>
              </a:rPr>
              <a:t>Yüksek Seçim Kurulu’nun, Yurt Dışı Seçmen </a:t>
            </a:r>
            <a:r>
              <a:rPr lang="tr-TR" sz="1000" dirty="0" err="1">
                <a:latin typeface="Times New Roman" panose="02020603050405020304" pitchFamily="18" charset="0"/>
                <a:cs typeface="Times New Roman" panose="02020603050405020304" pitchFamily="18" charset="0"/>
              </a:rPr>
              <a:t>Kütüğü’ne</a:t>
            </a:r>
            <a:r>
              <a:rPr lang="tr-TR" sz="1000" dirty="0">
                <a:latin typeface="Times New Roman" panose="02020603050405020304" pitchFamily="18" charset="0"/>
                <a:cs typeface="Times New Roman" panose="02020603050405020304" pitchFamily="18" charset="0"/>
              </a:rPr>
              <a:t> kayıtlı vatandaşlarımızın oy kullanabilecekleri Dış Temsilciliklerimizin listesi ve Temsilciliklerimizde hangi tarihlerde sandık kurulacağına dair 142 sayılı kararı çerçevesinde, Cumhurbaşkanı Seçimi ve 28. Dönem Milletvekili Genel Seçiminde yurtdışında 75 ülke ve 155 Dış Temsilciliğimizde sandık açılacaktır.</a:t>
            </a:r>
          </a:p>
          <a:p>
            <a:r>
              <a:rPr lang="tr-TR" sz="1000" dirty="0">
                <a:latin typeface="Times New Roman" panose="02020603050405020304" pitchFamily="18" charset="0"/>
                <a:cs typeface="Times New Roman" panose="02020603050405020304" pitchFamily="18" charset="0"/>
              </a:rPr>
              <a:t>Bu kapsamda, vatandaşlarımız </a:t>
            </a:r>
            <a:r>
              <a:rPr lang="tr-TR" sz="1000" b="1" dirty="0">
                <a:latin typeface="Times New Roman" panose="02020603050405020304" pitchFamily="18" charset="0"/>
                <a:cs typeface="Times New Roman" panose="02020603050405020304" pitchFamily="18" charset="0"/>
              </a:rPr>
              <a:t>Aşkabat Büyükelçiliğimiz binasında (</a:t>
            </a:r>
            <a:r>
              <a:rPr lang="tr-TR" sz="1000" b="1" dirty="0" err="1">
                <a:latin typeface="Times New Roman" panose="02020603050405020304" pitchFamily="18" charset="0"/>
                <a:cs typeface="Times New Roman" panose="02020603050405020304" pitchFamily="18" charset="0"/>
              </a:rPr>
              <a:t>Göroglu</a:t>
            </a:r>
            <a:r>
              <a:rPr lang="tr-TR" sz="1000" b="1" dirty="0">
                <a:latin typeface="Times New Roman" panose="02020603050405020304" pitchFamily="18" charset="0"/>
                <a:cs typeface="Times New Roman" panose="02020603050405020304" pitchFamily="18" charset="0"/>
              </a:rPr>
              <a:t> 59, Aşkabat) kurulacak olan sandıklarda 6-7 Mayıs 2023 tarihlerinde, seçimlerin ikinci tura kalması halinde 20-21 Mayıs 2023 tarihlerinde </a:t>
            </a:r>
            <a:r>
              <a:rPr lang="tr-TR" sz="1000" dirty="0">
                <a:latin typeface="Times New Roman" panose="02020603050405020304" pitchFamily="18" charset="0"/>
                <a:cs typeface="Times New Roman" panose="02020603050405020304" pitchFamily="18" charset="0"/>
              </a:rPr>
              <a:t>oy </a:t>
            </a:r>
            <a:r>
              <a:rPr lang="tr-TR" sz="1000" dirty="0" err="1">
                <a:latin typeface="Times New Roman" panose="02020603050405020304" pitchFamily="18" charset="0"/>
                <a:cs typeface="Times New Roman" panose="02020603050405020304" pitchFamily="18" charset="0"/>
              </a:rPr>
              <a:t>kulanabileceklerdir</a:t>
            </a:r>
            <a:r>
              <a:rPr lang="tr-TR" sz="1000" dirty="0">
                <a:latin typeface="Times New Roman" panose="02020603050405020304" pitchFamily="18" charset="0"/>
                <a:cs typeface="Times New Roman" panose="02020603050405020304" pitchFamily="18" charset="0"/>
              </a:rPr>
              <a:t>.</a:t>
            </a:r>
          </a:p>
          <a:p>
            <a:r>
              <a:rPr lang="tr-TR" sz="1000" dirty="0">
                <a:latin typeface="Times New Roman" panose="02020603050405020304" pitchFamily="18" charset="0"/>
                <a:cs typeface="Times New Roman" panose="02020603050405020304" pitchFamily="18" charset="0"/>
              </a:rPr>
              <a:t>Yurtdışı Seçmen </a:t>
            </a:r>
            <a:r>
              <a:rPr lang="tr-TR" sz="1000" dirty="0" err="1">
                <a:latin typeface="Times New Roman" panose="02020603050405020304" pitchFamily="18" charset="0"/>
                <a:cs typeface="Times New Roman" panose="02020603050405020304" pitchFamily="18" charset="0"/>
              </a:rPr>
              <a:t>Kütüğü’ne</a:t>
            </a:r>
            <a:r>
              <a:rPr lang="tr-TR" sz="1000" dirty="0">
                <a:latin typeface="Times New Roman" panose="02020603050405020304" pitchFamily="18" charset="0"/>
                <a:cs typeface="Times New Roman" panose="02020603050405020304" pitchFamily="18" charset="0"/>
              </a:rPr>
              <a:t> kayıtlı vatandaşlarımızın sandık kurulan herhangi bir Temsilciliğimizde veya gümrük kapılarında oy kullanmaları da mümkün olacaktır.</a:t>
            </a:r>
          </a:p>
          <a:p>
            <a:r>
              <a:rPr lang="tr-TR" sz="1000" dirty="0">
                <a:latin typeface="Times New Roman" panose="02020603050405020304" pitchFamily="18" charset="0"/>
                <a:cs typeface="Times New Roman" panose="02020603050405020304" pitchFamily="18" charset="0"/>
              </a:rPr>
              <a:t>Yurt dışında yaşayan ve seçmen niteliğini taşıyan Türk vatandaşlarının Yurt Dışı Seçmen Kütüğündeki kayıtları, Seçmen Kütüğü Genel Müdürlüğü’nce </a:t>
            </a:r>
            <a:r>
              <a:rPr lang="tr-TR" sz="1000" u="sng" dirty="0">
                <a:latin typeface="Times New Roman" panose="02020603050405020304" pitchFamily="18" charset="0"/>
                <a:cs typeface="Times New Roman" panose="02020603050405020304" pitchFamily="18" charset="0"/>
                <a:hlinkClick r:id="rId2"/>
              </a:rPr>
              <a:t>www.ysk.gov.tr</a:t>
            </a:r>
            <a:r>
              <a:rPr lang="tr-TR" sz="1000" dirty="0">
                <a:latin typeface="Times New Roman" panose="02020603050405020304" pitchFamily="18" charset="0"/>
                <a:cs typeface="Times New Roman" panose="02020603050405020304" pitchFamily="18" charset="0"/>
              </a:rPr>
              <a:t> adresinde 20 Mart 2023 tarihi itibarıyla ilan edilecek olup, yurt dışında ikamet etmekle birlikte, Yurt Dışı Seçmen </a:t>
            </a:r>
            <a:r>
              <a:rPr lang="tr-TR" sz="1000" dirty="0" err="1">
                <a:latin typeface="Times New Roman" panose="02020603050405020304" pitchFamily="18" charset="0"/>
                <a:cs typeface="Times New Roman" panose="02020603050405020304" pitchFamily="18" charset="0"/>
              </a:rPr>
              <a:t>Kütüğü'nde</a:t>
            </a:r>
            <a:r>
              <a:rPr lang="tr-TR" sz="1000" dirty="0">
                <a:latin typeface="Times New Roman" panose="02020603050405020304" pitchFamily="18" charset="0"/>
                <a:cs typeface="Times New Roman" panose="02020603050405020304" pitchFamily="18" charset="0"/>
              </a:rPr>
              <a:t> kaydı bulunmayan vatandaşlarımızın, 2 Nisan 2023 Pazar günü Türkiye saatiyle 17:00’ye kadar olan itiraz süresi içinde Dış Temsilciliklerimize başvurarak adres beyanında bulunmaları gerekmektedir.</a:t>
            </a:r>
          </a:p>
          <a:p>
            <a:r>
              <a:rPr lang="tr-TR" sz="1000" dirty="0">
                <a:latin typeface="Times New Roman" panose="02020603050405020304" pitchFamily="18" charset="0"/>
                <a:cs typeface="Times New Roman" panose="02020603050405020304" pitchFamily="18" charset="0"/>
              </a:rPr>
              <a:t>Bu kapsamda, Dış Temsilciliklerimiz, resmî tatil günleri dâhil olmak üzere vatandaşlarımızın adres beyanı başvurularını kabul etmektedir.</a:t>
            </a:r>
          </a:p>
          <a:p>
            <a:r>
              <a:rPr lang="tr-TR" sz="1000" dirty="0">
                <a:latin typeface="Times New Roman" panose="02020603050405020304" pitchFamily="18" charset="0"/>
                <a:cs typeface="Times New Roman" panose="02020603050405020304" pitchFamily="18" charset="0"/>
              </a:rPr>
              <a:t>Vatandaşlarımızın seçimlere ilişkin soruları için 7/24 olarak Türkçe hizmet veren “+90 444 9 975” (bazı ülkelerden +90 312 alan kodu tuşlanmaktadır) telefon numaralı “YSK Çağrı </a:t>
            </a:r>
            <a:r>
              <a:rPr lang="tr-TR" sz="1000" dirty="0" err="1">
                <a:latin typeface="Times New Roman" panose="02020603050405020304" pitchFamily="18" charset="0"/>
                <a:cs typeface="Times New Roman" panose="02020603050405020304" pitchFamily="18" charset="0"/>
              </a:rPr>
              <a:t>Merkezi”ne</a:t>
            </a:r>
            <a:r>
              <a:rPr lang="tr-TR" sz="1000" dirty="0">
                <a:latin typeface="Times New Roman" panose="02020603050405020304" pitchFamily="18" charset="0"/>
                <a:cs typeface="Times New Roman" panose="02020603050405020304" pitchFamily="18" charset="0"/>
              </a:rPr>
              <a:t> başvurmaları mümkündür.</a:t>
            </a:r>
          </a:p>
          <a:p>
            <a:r>
              <a:rPr lang="tr-TR" sz="1000" dirty="0">
                <a:latin typeface="Times New Roman" panose="02020603050405020304" pitchFamily="18" charset="0"/>
                <a:cs typeface="Times New Roman" panose="02020603050405020304" pitchFamily="18" charset="0"/>
              </a:rPr>
              <a:t>Saygıyla duyurulur.</a:t>
            </a:r>
          </a:p>
        </p:txBody>
      </p:sp>
      <p:sp>
        <p:nvSpPr>
          <p:cNvPr id="4" name="TextBox 3"/>
          <p:cNvSpPr txBox="1"/>
          <p:nvPr/>
        </p:nvSpPr>
        <p:spPr>
          <a:xfrm>
            <a:off x="1250590" y="1538324"/>
            <a:ext cx="825867" cy="261610"/>
          </a:xfrm>
          <a:prstGeom prst="rect">
            <a:avLst/>
          </a:prstGeom>
          <a:noFill/>
        </p:spPr>
        <p:txBody>
          <a:bodyPr wrap="none" rtlCol="0">
            <a:spAutoFit/>
          </a:bodyPr>
          <a:lstStyle/>
          <a:p>
            <a:r>
              <a:rPr lang="tr-TR" sz="1100" b="1" dirty="0">
                <a:solidFill>
                  <a:srgbClr val="DD1F26"/>
                </a:solidFill>
                <a:latin typeface="Myriad Pro" panose="020B0503030403020204" pitchFamily="34" charset="0"/>
              </a:rPr>
              <a:t>AŞKABAT</a:t>
            </a:r>
          </a:p>
        </p:txBody>
      </p:sp>
    </p:spTree>
    <p:extLst>
      <p:ext uri="{BB962C8B-B14F-4D97-AF65-F5344CB8AC3E}">
        <p14:creationId xmlns:p14="http://schemas.microsoft.com/office/powerpoint/2010/main" val="418332229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130</TotalTime>
  <Words>124</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Arial Black</vt:lpstr>
      <vt:lpstr>Calibri</vt:lpstr>
      <vt:lpstr>Calibri Light</vt:lpstr>
      <vt:lpstr>Myriad Pro</vt:lpstr>
      <vt:lpstr>Times New Roman</vt:lpstr>
      <vt:lpstr>Office Theme</vt:lpstr>
      <vt:lpstr>DUYURU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T.C. VİLNİUS BÜYÜKELÇİLİĞİ KONSOLOSLUK DUYURUSU (2023/3)</dc:title>
  <dc:creator>GÖRSEL</dc:creator>
  <cp:lastModifiedBy>Selçuk Cellalettin Kapar</cp:lastModifiedBy>
  <cp:revision>35</cp:revision>
  <cp:lastPrinted>2023-03-30T13:25:39Z</cp:lastPrinted>
  <dcterms:created xsi:type="dcterms:W3CDTF">2023-03-13T06:47:26Z</dcterms:created>
  <dcterms:modified xsi:type="dcterms:W3CDTF">2023-03-30T13:25:45Z</dcterms:modified>
</cp:coreProperties>
</file>